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1478B6-9DC4-37E5-5A6A-A56E79895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1EA608A-E6F0-1CA6-08CF-023A926C3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4D4CB5-6E53-4FE2-4C28-C84E00515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42F6-FCA9-4350-9E39-03D3F993D39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EC1302-BC05-DD32-DFA1-A42275CBF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E60465-9248-61D5-A7A6-E2C2578C4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E976-BDD6-4F79-B31E-2FB53DFC5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72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5876CC-DA9E-552D-829A-7A8CB06AA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E2DECC2-959E-8172-5011-8C0A4257B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903393-D94A-4F0D-1235-691810983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42F6-FCA9-4350-9E39-03D3F993D39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7DB990-82A9-5AFE-6B5A-CAEBC11E0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BB28AF-F34A-E0F6-DF25-A5526BDA0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E976-BDD6-4F79-B31E-2FB53DFC5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20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FA1441C-7E22-D617-BDC1-D4BB41305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F6098F-E5D8-C951-4D2C-43AE3D638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4AD1B1-F12A-96B2-E6DB-28E966B3D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42F6-FCA9-4350-9E39-03D3F993D39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0B4E2A-323E-77F2-5E7B-5E87C862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8F15E1-C125-0DC8-2D10-CB0450C9E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E976-BDD6-4F79-B31E-2FB53DFC5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41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973AA-9C9C-EEA6-274E-660C9C401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84BFCC-3711-9C37-B3A6-DA9FB9E32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CC1FC8-F186-3CCC-40E7-D6960AA9C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42F6-FCA9-4350-9E39-03D3F993D39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F3D171-0774-E49D-BFC1-D833F9215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8019B1-2F62-C7B0-ADCB-CB092E138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E976-BDD6-4F79-B31E-2FB53DFC5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6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E5ACD-97E5-7C74-132A-FB2C99D1C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3068C4-C3DA-DDB5-817C-BDAA00429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A2E379-D979-11F1-18D4-2C10A4A60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42F6-FCA9-4350-9E39-03D3F993D39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A05114-366B-03A1-00C9-24A70BFA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34E22E-1C25-9A79-29B1-28EC29D7F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E976-BDD6-4F79-B31E-2FB53DFC5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787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C4819-D3E9-DE61-3F20-D0A9B32D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0F5359-A3EA-8D2C-9847-25B0F4AF8E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0F47BA0-B1E5-0E3B-81C5-065221D88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0EB066-D2A0-05A0-5150-E565F437C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42F6-FCA9-4350-9E39-03D3F993D39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6D4329-394E-CCB8-F67F-9DC2053EA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36CF01-8776-F11E-236B-2CEC4563A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E976-BDD6-4F79-B31E-2FB53DFC5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2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288D06-C068-2A65-8F96-DE715A29C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DA91DF-A29C-A6F0-5B27-67465F031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2C5014-4701-D4D9-FBD1-C85101248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A36C912-51C9-C4B8-E87C-03C5D06111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EA680D-A2D8-7348-BDE7-FA4AF5C753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94AB8A-35D8-0CFA-5E80-5810F0AA3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42F6-FCA9-4350-9E39-03D3F993D39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8EEEEB7-5DB2-FDD1-80A8-D316D9863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ABC8A91-0341-E012-430A-D9CB8E590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E976-BDD6-4F79-B31E-2FB53DFC5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70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7DC537-175F-CCCF-F219-6D689CE1B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6168FD5-3198-56D8-12D9-96C747D4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42F6-FCA9-4350-9E39-03D3F993D39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79BA63A-B186-F81B-4430-03BCAAA00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DF72A39-67D8-63EC-CD11-17E8EDA3A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E976-BDD6-4F79-B31E-2FB53DFC5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46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1B6C933-E284-B027-5BE8-7C9432EC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42F6-FCA9-4350-9E39-03D3F993D39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C2BBBAD-8D3A-C1C4-8C41-50FBC41D0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596864E-F953-161B-CE65-CDFC135BA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E976-BDD6-4F79-B31E-2FB53DFC5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70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8C870-37A4-9076-2065-F03D1D7F9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2A368A-60B1-AF54-A5F3-69871FD62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BEC8FE-DC19-C872-4F58-606FC9279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C564F4-0147-4923-6398-343F9CD3B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42F6-FCA9-4350-9E39-03D3F993D39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10ABE7-6B13-6E09-D0A1-0CFBC93AE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869C31-6095-BBAB-FA8A-A32515FF5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E976-BDD6-4F79-B31E-2FB53DFC5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97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3EB631-B071-84D4-F340-E0C4F68B8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C72260F-D061-2BB2-CBCE-3464F21B00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B22D70-0DE3-4521-C602-5E9D75109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B23703-E8A3-B9C1-8969-3B894CA56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42F6-FCA9-4350-9E39-03D3F993D39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41A235-D9DC-8760-4FEC-D27346012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AD528D-C810-1A77-CA24-D5736DB1A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E976-BDD6-4F79-B31E-2FB53DFC5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71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09D31A-B7BF-6FC9-5B5D-002BE3BFF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489B90-E220-6364-B61F-5074D4255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5E95A2-37CB-E005-E1BB-6015E290CA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542F6-FCA9-4350-9E39-03D3F993D39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A1DD07-4C42-C586-90C1-B78CBE90B4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FD8996-E940-DEA2-F651-3D8E35A818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BE976-BDD6-4F79-B31E-2FB53DFC5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55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5A3C1D-DFE3-D5E0-EA64-EDE9BD7155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Интернет-магазин / Маркетплейс электронных товаров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30F36D8-1634-D901-39F9-67C97EE2DB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373386" cy="2619653"/>
          </a:xfrm>
        </p:spPr>
        <p:txBody>
          <a:bodyPr>
            <a:normAutofit/>
          </a:bodyPr>
          <a:lstStyle/>
          <a:p>
            <a:r>
              <a:rPr lang="en-US" sz="3600" dirty="0"/>
              <a:t>Apple and Xiaomi Store</a:t>
            </a:r>
            <a:endParaRPr lang="ru-RU" sz="3600" dirty="0"/>
          </a:p>
          <a:p>
            <a:endParaRPr lang="ru-RU" sz="3600" dirty="0"/>
          </a:p>
          <a:p>
            <a:endParaRPr lang="ru-RU" sz="3600" dirty="0"/>
          </a:p>
          <a:p>
            <a:r>
              <a:rPr lang="ru-RU" sz="3600" dirty="0"/>
              <a:t>                                                   </a:t>
            </a:r>
            <a:r>
              <a:rPr lang="ru-RU" dirty="0"/>
              <a:t>Мой </a:t>
            </a:r>
            <a:r>
              <a:rPr lang="ru-RU" dirty="0" err="1"/>
              <a:t>телеграм</a:t>
            </a:r>
            <a:r>
              <a:rPr lang="ru-RU" dirty="0"/>
              <a:t> - </a:t>
            </a:r>
            <a:r>
              <a:rPr lang="en-US" dirty="0"/>
              <a:t>@Dimaaa99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32457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9B12DB-7FD0-3F99-31ED-05D60AC4A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Необходимая сумму инвестиций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B717A3-142A-A919-6457-417CD2E49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Предполагаемая сумма – 500 000 рублей</a:t>
            </a:r>
            <a:r>
              <a:rPr lang="en-US" dirty="0"/>
              <a:t>.</a:t>
            </a:r>
          </a:p>
          <a:p>
            <a:r>
              <a:rPr lang="ru-RU" dirty="0"/>
              <a:t>На что пойдут средства</a:t>
            </a:r>
            <a:r>
              <a:rPr lang="en-US" dirty="0"/>
              <a:t>:</a:t>
            </a:r>
          </a:p>
          <a:p>
            <a:r>
              <a:rPr lang="ru-RU" dirty="0"/>
              <a:t>Размещение интернет-магазина на хостинге</a:t>
            </a:r>
            <a:r>
              <a:rPr lang="en-US" dirty="0"/>
              <a:t>.</a:t>
            </a:r>
          </a:p>
          <a:p>
            <a:r>
              <a:rPr lang="ru-RU" dirty="0"/>
              <a:t>Возможно покупка платных плагинов для сайта</a:t>
            </a:r>
            <a:r>
              <a:rPr lang="en-US" dirty="0"/>
              <a:t>.</a:t>
            </a:r>
          </a:p>
          <a:p>
            <a:r>
              <a:rPr lang="ru-RU" dirty="0"/>
              <a:t>Покупка товаров</a:t>
            </a:r>
            <a:r>
              <a:rPr lang="en-US" dirty="0"/>
              <a:t>.</a:t>
            </a:r>
          </a:p>
          <a:p>
            <a:r>
              <a:rPr lang="ru-RU" dirty="0"/>
              <a:t>Реклама</a:t>
            </a:r>
            <a:r>
              <a:rPr lang="en-US" dirty="0"/>
              <a:t>.</a:t>
            </a:r>
          </a:p>
          <a:p>
            <a:r>
              <a:rPr lang="ru-RU" dirty="0"/>
              <a:t>Размещение объявлений на сторонних площадках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711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0BBC9A-3FC1-C74A-75A3-5EBC839A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Немного о себе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85979A-C7C3-C39C-AB17-BCD5FE4B7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Меня зовут Дмитрий</a:t>
            </a:r>
            <a:r>
              <a:rPr lang="en-US" dirty="0"/>
              <a:t>, </a:t>
            </a:r>
            <a:r>
              <a:rPr lang="ru-RU" dirty="0"/>
              <a:t>мне 23 года</a:t>
            </a:r>
            <a:r>
              <a:rPr lang="en-US" dirty="0"/>
              <a:t>, </a:t>
            </a:r>
            <a:r>
              <a:rPr lang="ru-RU" dirty="0"/>
              <a:t>ранее занимался мобильными приложениями</a:t>
            </a:r>
            <a:r>
              <a:rPr lang="en-US" dirty="0"/>
              <a:t>.</a:t>
            </a:r>
            <a:r>
              <a:rPr lang="ru-RU" dirty="0"/>
              <a:t> Работал с крупным игровым издателем – </a:t>
            </a:r>
            <a:r>
              <a:rPr lang="en-US" dirty="0" err="1"/>
              <a:t>TapNation</a:t>
            </a:r>
            <a:r>
              <a:rPr lang="en-US" dirty="0"/>
              <a:t>.</a:t>
            </a:r>
            <a:r>
              <a:rPr lang="ru-RU" dirty="0"/>
              <a:t> Больше информации о себе дам при личном общении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08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B8E440-C5DE-9E75-337A-7BC5F1BE5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C2B443-7DCF-8A94-7BAB-A1FD3024E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Apple </a:t>
            </a:r>
            <a:r>
              <a:rPr lang="ru-RU" dirty="0"/>
              <a:t>и </a:t>
            </a:r>
            <a:r>
              <a:rPr lang="en-US" dirty="0"/>
              <a:t>Xiaomi </a:t>
            </a:r>
            <a:r>
              <a:rPr lang="ru-RU" dirty="0"/>
              <a:t>являются лидерами в сегменте электронных устройств и в частности смартфонов</a:t>
            </a:r>
            <a:r>
              <a:rPr lang="en-US" dirty="0"/>
              <a:t>. </a:t>
            </a:r>
            <a:r>
              <a:rPr lang="ru-RU" dirty="0"/>
              <a:t>Тем самым</a:t>
            </a:r>
            <a:r>
              <a:rPr lang="en-US" dirty="0"/>
              <a:t>, </a:t>
            </a:r>
            <a:r>
              <a:rPr lang="ru-RU" dirty="0"/>
              <a:t>устройства данных компаний являются наиболее востребованными</a:t>
            </a:r>
            <a:r>
              <a:rPr lang="en-US" dirty="0"/>
              <a:t>. </a:t>
            </a:r>
            <a:r>
              <a:rPr lang="ru-RU" dirty="0"/>
              <a:t>Так-же </a:t>
            </a:r>
            <a:r>
              <a:rPr lang="en-US" dirty="0"/>
              <a:t>Xiaomi </a:t>
            </a:r>
            <a:r>
              <a:rPr lang="ru-RU" dirty="0"/>
              <a:t>владеет дополнительными самостоятельными брендами</a:t>
            </a:r>
            <a:r>
              <a:rPr lang="en-US" dirty="0"/>
              <a:t>, </a:t>
            </a:r>
            <a:r>
              <a:rPr lang="ru-RU" dirty="0"/>
              <a:t>как </a:t>
            </a:r>
            <a:r>
              <a:rPr lang="en-US" dirty="0"/>
              <a:t>Redmi, Poco… </a:t>
            </a:r>
            <a:r>
              <a:rPr lang="ru-RU" dirty="0"/>
              <a:t>Благодаря </a:t>
            </a:r>
            <a:r>
              <a:rPr lang="ru-RU" dirty="0" err="1"/>
              <a:t>саб</a:t>
            </a:r>
            <a:r>
              <a:rPr lang="ru-RU" dirty="0"/>
              <a:t>-брендам в интернет-магазине будет достаточное количество товаров</a:t>
            </a:r>
            <a:r>
              <a:rPr lang="en-US" dirty="0"/>
              <a:t>, </a:t>
            </a:r>
            <a:r>
              <a:rPr lang="ru-RU" dirty="0"/>
              <a:t>для удовлетворения спроса покупателей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91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A92E136E-27BC-E039-3F29-328F9896646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16" y="499621"/>
            <a:ext cx="10507744" cy="591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17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8080AA-3AA6-54C8-9AA8-D63DCD6DF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Ориентированность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9F8292-66F2-B9D5-7E2E-1D05C1707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Интернет-магазин ориентирован исключительно на 2 основных бренда</a:t>
            </a:r>
            <a:r>
              <a:rPr lang="en-US" dirty="0"/>
              <a:t>:</a:t>
            </a:r>
            <a:r>
              <a:rPr lang="ru-RU" dirty="0"/>
              <a:t> </a:t>
            </a:r>
            <a:r>
              <a:rPr lang="en-US" dirty="0"/>
              <a:t>Apple </a:t>
            </a:r>
            <a:r>
              <a:rPr lang="ru-RU" dirty="0"/>
              <a:t>и </a:t>
            </a:r>
            <a:r>
              <a:rPr lang="en-US" dirty="0"/>
              <a:t>Xiaomi (</a:t>
            </a:r>
            <a:r>
              <a:rPr lang="ru-RU" dirty="0"/>
              <a:t>так-же его </a:t>
            </a:r>
            <a:r>
              <a:rPr lang="ru-RU" dirty="0" err="1"/>
              <a:t>саб</a:t>
            </a:r>
            <a:r>
              <a:rPr lang="ru-RU" dirty="0"/>
              <a:t>-бренды)</a:t>
            </a:r>
            <a:r>
              <a:rPr lang="en-US" dirty="0"/>
              <a:t>.</a:t>
            </a:r>
            <a:r>
              <a:rPr lang="ru-RU" dirty="0"/>
              <a:t> </a:t>
            </a:r>
          </a:p>
          <a:p>
            <a:r>
              <a:rPr lang="ru-RU" dirty="0"/>
              <a:t>Почему именно так</a:t>
            </a:r>
            <a:r>
              <a:rPr lang="en-US" dirty="0"/>
              <a:t>?</a:t>
            </a:r>
          </a:p>
          <a:p>
            <a:r>
              <a:rPr lang="ru-RU" dirty="0"/>
              <a:t>Во-первых</a:t>
            </a:r>
            <a:r>
              <a:rPr lang="en-US" dirty="0"/>
              <a:t>, </a:t>
            </a:r>
            <a:r>
              <a:rPr lang="ru-RU" dirty="0"/>
              <a:t>так гораздо проще для старта</a:t>
            </a:r>
            <a:r>
              <a:rPr lang="en-US" dirty="0"/>
              <a:t>, </a:t>
            </a:r>
            <a:r>
              <a:rPr lang="ru-RU" dirty="0"/>
              <a:t>ведь каталог товаров грамотно ограничен</a:t>
            </a:r>
            <a:r>
              <a:rPr lang="en-US" dirty="0"/>
              <a:t>.</a:t>
            </a:r>
          </a:p>
          <a:p>
            <a:r>
              <a:rPr lang="ru-RU" dirty="0"/>
              <a:t>Во-вторых</a:t>
            </a:r>
            <a:r>
              <a:rPr lang="en-US" dirty="0"/>
              <a:t>, </a:t>
            </a:r>
            <a:r>
              <a:rPr lang="ru-RU" dirty="0"/>
              <a:t>у магазина есть конкретная тематика</a:t>
            </a:r>
            <a:r>
              <a:rPr lang="en-US" dirty="0"/>
              <a:t>, </a:t>
            </a:r>
            <a:r>
              <a:rPr lang="ru-RU" dirty="0"/>
              <a:t>основанная на 2 брендах</a:t>
            </a:r>
            <a:r>
              <a:rPr lang="en-US" dirty="0"/>
              <a:t>, </a:t>
            </a:r>
            <a:r>
              <a:rPr lang="ru-RU" dirty="0"/>
              <a:t>так гораздо проще сосредоточиться на определенных нишах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59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DD2307-4F43-0A2B-269A-98B8A8990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 счёт чего формируется прибыль</a:t>
            </a:r>
            <a:r>
              <a:rPr lang="en-US" dirty="0"/>
              <a:t> 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E8DAE5-44E5-E322-199D-CE1FF3539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Прибыль формируется за счёт разницы покупки смартфона у поставщика и его продажи конечному потребителю</a:t>
            </a:r>
            <a:r>
              <a:rPr lang="en-US" dirty="0"/>
              <a:t>.</a:t>
            </a:r>
          </a:p>
          <a:p>
            <a:r>
              <a:rPr lang="ru-RU" dirty="0"/>
              <a:t>Приведу простой пример</a:t>
            </a:r>
            <a:r>
              <a:rPr lang="en-US" dirty="0"/>
              <a:t>:</a:t>
            </a:r>
          </a:p>
          <a:p>
            <a:r>
              <a:rPr lang="ru-RU" dirty="0"/>
              <a:t>Мы закупили </a:t>
            </a:r>
            <a:r>
              <a:rPr lang="en-US" dirty="0" err="1"/>
              <a:t>Iphone</a:t>
            </a:r>
            <a:r>
              <a:rPr lang="en-US" dirty="0"/>
              <a:t> 13 </a:t>
            </a:r>
            <a:r>
              <a:rPr lang="ru-RU" dirty="0"/>
              <a:t>у поставщика за условные 50000</a:t>
            </a:r>
            <a:r>
              <a:rPr lang="en-US" dirty="0"/>
              <a:t>.</a:t>
            </a:r>
          </a:p>
          <a:p>
            <a:r>
              <a:rPr lang="ru-RU" dirty="0"/>
              <a:t>Конечному потребителю мы продали смартфон за 60000</a:t>
            </a:r>
            <a:r>
              <a:rPr lang="en-US" dirty="0"/>
              <a:t>.</a:t>
            </a:r>
          </a:p>
          <a:p>
            <a:r>
              <a:rPr lang="en-US" dirty="0"/>
              <a:t>50000-60000 = 10000 – </a:t>
            </a:r>
            <a:r>
              <a:rPr lang="ru-RU" dirty="0"/>
              <a:t>наша прибыль (само собой я привёл крайне условный пример для более наглядной демонстрации)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035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DBCA86-9031-27E1-9B5B-64F458329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требуется на данный момент </a:t>
            </a:r>
            <a:r>
              <a:rPr lang="en-US" dirty="0"/>
              <a:t>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0D4617-E6B5-B936-6C99-7EC15273C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Разработать и согласовать бизнес план</a:t>
            </a:r>
            <a:r>
              <a:rPr lang="en-US" dirty="0"/>
              <a:t>.</a:t>
            </a:r>
          </a:p>
          <a:p>
            <a:r>
              <a:rPr lang="ru-RU" dirty="0"/>
              <a:t>Распределить обязанности</a:t>
            </a:r>
            <a:r>
              <a:rPr lang="en-US" dirty="0"/>
              <a:t>.</a:t>
            </a:r>
          </a:p>
          <a:p>
            <a:r>
              <a:rPr lang="ru-RU" dirty="0"/>
              <a:t>Найти поставщика</a:t>
            </a:r>
            <a:r>
              <a:rPr lang="en-US" dirty="0"/>
              <a:t>.</a:t>
            </a:r>
            <a:r>
              <a:rPr lang="ru-RU" dirty="0"/>
              <a:t> (Я могу выполнить данный пункт самостоятельно</a:t>
            </a:r>
            <a:r>
              <a:rPr lang="en-US" dirty="0"/>
              <a:t>, </a:t>
            </a:r>
            <a:r>
              <a:rPr lang="ru-RU" dirty="0"/>
              <a:t>но рассчитываю на совместную работу)</a:t>
            </a:r>
          </a:p>
          <a:p>
            <a:r>
              <a:rPr lang="ru-RU" dirty="0"/>
              <a:t>Разработать интернет-магазин и привести его в готовую работоспособность</a:t>
            </a:r>
            <a:r>
              <a:rPr lang="en-US" dirty="0"/>
              <a:t>. (</a:t>
            </a:r>
            <a:r>
              <a:rPr lang="ru-RU" dirty="0"/>
              <a:t>Это полностью с меня)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611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80F7D7-DE1C-774A-5D1C-6329B5DBA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Мои обязанности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F5B493-E162-4F5A-F364-E97A54AC1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Разработка Интернет-Магазина</a:t>
            </a:r>
            <a:r>
              <a:rPr lang="en-US" dirty="0"/>
              <a:t>.</a:t>
            </a:r>
            <a:endParaRPr lang="ru-RU" dirty="0"/>
          </a:p>
          <a:p>
            <a:r>
              <a:rPr lang="ru-RU" dirty="0"/>
              <a:t>Обслуживание Интернет-Магазина</a:t>
            </a:r>
            <a:r>
              <a:rPr lang="en-US" dirty="0"/>
              <a:t>.</a:t>
            </a:r>
          </a:p>
          <a:p>
            <a:r>
              <a:rPr lang="ru-RU" dirty="0"/>
              <a:t>Размещение Интернет-Магазина на хостинге</a:t>
            </a:r>
            <a:r>
              <a:rPr lang="en-US" dirty="0"/>
              <a:t>.</a:t>
            </a:r>
          </a:p>
          <a:p>
            <a:r>
              <a:rPr lang="ru-RU" dirty="0"/>
              <a:t>Рекламная компания</a:t>
            </a:r>
            <a:r>
              <a:rPr lang="en-US" dirty="0"/>
              <a:t>.</a:t>
            </a:r>
          </a:p>
          <a:p>
            <a:r>
              <a:rPr lang="ru-RU" dirty="0"/>
              <a:t>Размещение товаров на других площадках</a:t>
            </a:r>
            <a:r>
              <a:rPr lang="en-US" dirty="0"/>
              <a:t>.</a:t>
            </a:r>
          </a:p>
          <a:p>
            <a:r>
              <a:rPr lang="ru-RU" dirty="0"/>
              <a:t>Работа с клиентами</a:t>
            </a:r>
            <a:r>
              <a:rPr lang="en-US" dirty="0"/>
              <a:t>.</a:t>
            </a:r>
          </a:p>
          <a:p>
            <a:r>
              <a:rPr lang="ru-RU" dirty="0"/>
              <a:t>Закуп товара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6562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9A0FC2-019C-524F-6794-72E930B5A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Текущий этап разработки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41169F-90E6-85B4-A9EA-44A573324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данный момент идёт начальная стадия разработки</a:t>
            </a:r>
            <a:r>
              <a:rPr lang="en-US" dirty="0"/>
              <a:t>.</a:t>
            </a:r>
          </a:p>
          <a:p>
            <a:r>
              <a:rPr lang="ru-RU" dirty="0"/>
              <a:t>Что сейчас в работе</a:t>
            </a:r>
            <a:r>
              <a:rPr lang="en-US" dirty="0"/>
              <a:t>:</a:t>
            </a:r>
          </a:p>
          <a:p>
            <a:r>
              <a:rPr lang="ru-RU" dirty="0"/>
              <a:t>Проектирование интернет-магазина</a:t>
            </a:r>
            <a:r>
              <a:rPr lang="en-US" dirty="0"/>
              <a:t>.</a:t>
            </a:r>
          </a:p>
          <a:p>
            <a:r>
              <a:rPr lang="ru-RU" dirty="0"/>
              <a:t>Создание бизнес-плана</a:t>
            </a:r>
            <a:r>
              <a:rPr lang="en-US" dirty="0"/>
              <a:t>.</a:t>
            </a:r>
          </a:p>
          <a:p>
            <a:r>
              <a:rPr lang="ru-RU" dirty="0"/>
              <a:t>Поиск поставщиков по ценам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347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1D970D-7D75-C671-3EE7-74506638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Все этапы разработки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1E3685-4DEB-7CA9-DC82-088398EAD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1-й этап – Разработка и запуск интернет-магазина, а так-же его реклама. Параллельно закуп товара при успешном запуске магазина.</a:t>
            </a:r>
          </a:p>
          <a:p>
            <a:r>
              <a:rPr lang="ru-RU" dirty="0"/>
              <a:t>2-й этап – На вырученные деньги с продаж + доп. инвестиции, закуп большего количества рекламы, товара, размещение товаров на дополнительных площадках (</a:t>
            </a:r>
            <a:r>
              <a:rPr lang="ru-RU" dirty="0" err="1"/>
              <a:t>Avito</a:t>
            </a:r>
            <a:r>
              <a:rPr lang="ru-RU" dirty="0"/>
              <a:t>, Юла...), для большего дохода и рекламы интернет-магазина.</a:t>
            </a:r>
          </a:p>
          <a:p>
            <a:r>
              <a:rPr lang="ru-RU" dirty="0"/>
              <a:t>3-й этап – Автоматизация бизнес-процессов, найм админов и менеджеров по продажам для интернет-магазина.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3128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436</Words>
  <Application>Microsoft Office PowerPoint</Application>
  <PresentationFormat>Широкоэкранный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Интернет-магазин / Маркетплейс электронных товаров</vt:lpstr>
      <vt:lpstr>Актуальность</vt:lpstr>
      <vt:lpstr>Презентация PowerPoint</vt:lpstr>
      <vt:lpstr>Ориентированность</vt:lpstr>
      <vt:lpstr>За счёт чего формируется прибыль ?</vt:lpstr>
      <vt:lpstr>Что требуется на данный момент ?</vt:lpstr>
      <vt:lpstr>Мои обязанности</vt:lpstr>
      <vt:lpstr>Текущий этап разработки</vt:lpstr>
      <vt:lpstr>Все этапы разработки</vt:lpstr>
      <vt:lpstr>Необходимая сумму инвестиций</vt:lpstr>
      <vt:lpstr>Немного о себе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Dima</dc:creator>
  <cp:lastModifiedBy>Dima</cp:lastModifiedBy>
  <cp:revision>32</cp:revision>
  <dcterms:created xsi:type="dcterms:W3CDTF">2022-12-12T14:51:28Z</dcterms:created>
  <dcterms:modified xsi:type="dcterms:W3CDTF">2022-12-13T09:34:21Z</dcterms:modified>
</cp:coreProperties>
</file>